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0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92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hyperlink" Target="&#52280;&#44256;&#51088;&#47308;/JBCRdio.drawio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32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5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Project2/jbcr_app.sl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37F66A-542E-48D4-A5F9-A7BE27C50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3" y="1759047"/>
            <a:ext cx="7979263" cy="484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59BD82-C9A7-4953-B1AB-071287658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7832"/>
            <a:ext cx="7979263" cy="488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1B2A19-8104-4A62-B3B8-0F1BA499D1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14400"/>
            <a:ext cx="7979263" cy="7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2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8457" y="1559134"/>
            <a:ext cx="3098129" cy="25572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jh</cp:lastModifiedBy>
  <cp:revision>20</cp:revision>
  <dcterms:created xsi:type="dcterms:W3CDTF">2023-03-14T16:06:04Z</dcterms:created>
  <dcterms:modified xsi:type="dcterms:W3CDTF">2023-03-16T01:01:55Z</dcterms:modified>
</cp:coreProperties>
</file>